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Brandon a une sœur.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857476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Le papa de Brandon dit que les chiens causent beaucoup de </a:t>
            </a:r>
            <a:r>
              <a:rPr lang="fr-FR" sz="6600" u="sng" dirty="0" err="1" smtClean="0"/>
              <a:t>problems</a:t>
            </a:r>
            <a:r>
              <a:rPr lang="fr-FR" sz="6600" u="sng" dirty="0" smtClean="0"/>
              <a:t>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566439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Brandon veut un Xbox pour son anniversaire.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404100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Katie a un hamster.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3687733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Son ami Jamie a un hamster.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13691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Brandon veut un chien.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33671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Son ami </a:t>
            </a:r>
            <a:r>
              <a:rPr lang="fr-FR" sz="6600" u="sng" dirty="0" err="1" smtClean="0"/>
              <a:t>Jake</a:t>
            </a:r>
            <a:r>
              <a:rPr lang="fr-FR" sz="6600" u="sng" dirty="0" smtClean="0"/>
              <a:t> a un chien.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346623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Brandon dit que les rats sont fantastiques.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1588646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Dans le parc, Brandon voit beaucoup de rats.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13788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Brandon a 8 ans.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3917718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425" y="342900"/>
            <a:ext cx="1030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err="1" smtClean="0"/>
              <a:t>Vrai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ou</a:t>
            </a:r>
            <a:r>
              <a:rPr lang="en-US" sz="4000" u="sng" dirty="0" smtClean="0"/>
              <a:t> Faux?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If the sentence if true, be the first to grab the marker and raise it in the air!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2828925"/>
            <a:ext cx="103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u="sng" dirty="0" smtClean="0"/>
              <a:t>L’anniversaire de Brandon est en juillet.</a:t>
            </a:r>
            <a:endParaRPr lang="fr-FR" sz="4800" dirty="0" smtClean="0"/>
          </a:p>
        </p:txBody>
      </p:sp>
    </p:spTree>
    <p:extLst>
      <p:ext uri="{BB962C8B-B14F-4D97-AF65-F5344CB8AC3E}">
        <p14:creationId xmlns:p14="http://schemas.microsoft.com/office/powerpoint/2010/main" val="29139685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</TotalTime>
  <Words>124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Berndt</dc:creator>
  <cp:lastModifiedBy>Danielle Berndt</cp:lastModifiedBy>
  <cp:revision>1</cp:revision>
  <dcterms:created xsi:type="dcterms:W3CDTF">2016-10-31T13:06:26Z</dcterms:created>
  <dcterms:modified xsi:type="dcterms:W3CDTF">2016-10-31T13:13:48Z</dcterms:modified>
</cp:coreProperties>
</file>